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E6832-11AF-4F6C-BEB8-764097971531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70333-BBFE-4635-9633-E5EC0C9DD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79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Welcome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81200"/>
            <a:ext cx="8077200" cy="4495800"/>
          </a:xfrm>
        </p:spPr>
        <p:txBody>
          <a:bodyPr/>
          <a:lstStyle/>
          <a:p>
            <a:r>
              <a:rPr lang="en-US" sz="4000" dirty="0" smtClean="0">
                <a:solidFill>
                  <a:srgbClr val="FFFF00"/>
                </a:solidFill>
              </a:rPr>
              <a:t>PowerPoint Presentation</a:t>
            </a:r>
          </a:p>
          <a:p>
            <a:r>
              <a:rPr lang="en-US" sz="4000" dirty="0" smtClean="0">
                <a:solidFill>
                  <a:srgbClr val="FFFF00"/>
                </a:solidFill>
              </a:rPr>
              <a:t>ON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Unit-1</a:t>
            </a:r>
            <a:r>
              <a:rPr lang="en-US" sz="4000" smtClean="0">
                <a:solidFill>
                  <a:srgbClr val="FF0000"/>
                </a:solidFill>
              </a:rPr>
              <a:t>, Lesson-2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4000" dirty="0">
                <a:solidFill>
                  <a:srgbClr val="FF0000"/>
                </a:solidFill>
              </a:rPr>
              <a:t>The Unforgettable </a:t>
            </a:r>
            <a:r>
              <a:rPr lang="en-US" sz="4000" dirty="0" smtClean="0">
                <a:solidFill>
                  <a:srgbClr val="FF0000"/>
                </a:solidFill>
              </a:rPr>
              <a:t>History</a:t>
            </a:r>
          </a:p>
          <a:p>
            <a:r>
              <a:rPr lang="en-US" sz="4000" dirty="0" smtClean="0">
                <a:solidFill>
                  <a:srgbClr val="FFFF00"/>
                </a:solidFill>
              </a:rPr>
              <a:t>Prepared by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Md. </a:t>
            </a:r>
            <a:r>
              <a:rPr lang="en-US" sz="4000" dirty="0" err="1" smtClean="0">
                <a:solidFill>
                  <a:srgbClr val="FF0000"/>
                </a:solidFill>
              </a:rPr>
              <a:t>Tarikul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Ghani</a:t>
            </a:r>
            <a:endParaRPr lang="en-US" sz="40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New folder\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229600" cy="6172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New folder\1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63246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Multiple Choice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334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Choose </a:t>
            </a:r>
            <a:r>
              <a:rPr lang="en-US" b="1" dirty="0"/>
              <a:t>the word which is closest in meaning in the context: </a:t>
            </a:r>
          </a:p>
          <a:p>
            <a:pPr>
              <a:buNone/>
            </a:pPr>
            <a:r>
              <a:rPr lang="en-US" b="1" dirty="0"/>
              <a:t> </a:t>
            </a:r>
          </a:p>
          <a:p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 What does the word awash refer to?</a:t>
            </a:r>
          </a:p>
          <a:p>
            <a:pPr>
              <a:buNone/>
            </a:pPr>
            <a:r>
              <a:rPr lang="en-US" dirty="0"/>
              <a:t>a) oppression b) wash c) flooded d) bloody </a:t>
            </a:r>
            <a:endParaRPr lang="en-US" b="1" dirty="0"/>
          </a:p>
          <a:p>
            <a:pPr>
              <a:buNone/>
            </a:pPr>
            <a:r>
              <a:rPr lang="en-US" b="1" dirty="0"/>
              <a:t> </a:t>
            </a:r>
          </a:p>
          <a:p>
            <a:r>
              <a:rPr lang="en-US" b="1" dirty="0"/>
              <a:t>(ii) The word Spontaneous means-</a:t>
            </a:r>
          </a:p>
          <a:p>
            <a:pPr>
              <a:buNone/>
            </a:pPr>
            <a:r>
              <a:rPr lang="en-US" dirty="0"/>
              <a:t>a) continuous  b) natural c) struggle d) trick</a:t>
            </a:r>
            <a:endParaRPr lang="en-US" b="1" dirty="0"/>
          </a:p>
          <a:p>
            <a:pPr>
              <a:buNone/>
            </a:pPr>
            <a:r>
              <a:rPr lang="en-US" b="1" dirty="0"/>
              <a:t> </a:t>
            </a:r>
          </a:p>
          <a:p>
            <a:r>
              <a:rPr lang="en-US" b="1" dirty="0"/>
              <a:t>(iii) The word enslave means-</a:t>
            </a:r>
          </a:p>
          <a:p>
            <a:pPr>
              <a:buNone/>
            </a:pPr>
            <a:r>
              <a:rPr lang="en-US" dirty="0"/>
              <a:t>a) oppression  b) existence  c) enchain  d) liberation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(iv) What does the word Slaughter mean?</a:t>
            </a:r>
          </a:p>
          <a:p>
            <a:pPr>
              <a:buNone/>
            </a:pPr>
            <a:r>
              <a:rPr lang="en-US" dirty="0"/>
              <a:t>a) hurt b) massacre c) repression d) gather</a:t>
            </a:r>
            <a:endParaRPr lang="en-US" b="1" dirty="0"/>
          </a:p>
          <a:p>
            <a:pPr>
              <a:buNone/>
            </a:pPr>
            <a:endParaRPr lang="en-US" b="1" dirty="0"/>
          </a:p>
          <a:p>
            <a:r>
              <a:rPr lang="en-US" b="1" dirty="0"/>
              <a:t>(v) The word overflow refers to-  </a:t>
            </a:r>
          </a:p>
          <a:p>
            <a:pPr>
              <a:buNone/>
            </a:pPr>
            <a:r>
              <a:rPr lang="en-US" dirty="0"/>
              <a:t>a) severe  b) out cast   c) disturb   d) outburst</a:t>
            </a: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Write down answer to the following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257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a</a:t>
            </a:r>
            <a:r>
              <a:rPr lang="en-US" dirty="0"/>
              <a:t>) What was the purpose Sheikh </a:t>
            </a:r>
            <a:r>
              <a:rPr lang="en-US" dirty="0" err="1"/>
              <a:t>Mujib’s</a:t>
            </a:r>
            <a:r>
              <a:rPr lang="en-US" dirty="0"/>
              <a:t>  struggle? </a:t>
            </a:r>
          </a:p>
          <a:p>
            <a:pPr>
              <a:buNone/>
            </a:pPr>
            <a:r>
              <a:rPr lang="en-US" dirty="0"/>
              <a:t>b) Why did the people of Bangladesh give vote for Sheikh </a:t>
            </a:r>
            <a:r>
              <a:rPr lang="en-US" dirty="0" err="1"/>
              <a:t>Mujibur</a:t>
            </a:r>
            <a:r>
              <a:rPr lang="en-US" dirty="0"/>
              <a:t> </a:t>
            </a:r>
            <a:r>
              <a:rPr lang="en-US" dirty="0" err="1"/>
              <a:t>Rahman</a:t>
            </a:r>
            <a:r>
              <a:rPr lang="en-US" dirty="0"/>
              <a:t>?</a:t>
            </a:r>
          </a:p>
          <a:p>
            <a:pPr>
              <a:buNone/>
            </a:pPr>
            <a:r>
              <a:rPr lang="en-US" dirty="0"/>
              <a:t>c) How was the twenty three years of Bangladesh under Pakistan?</a:t>
            </a:r>
          </a:p>
          <a:p>
            <a:pPr>
              <a:buNone/>
            </a:pPr>
            <a:r>
              <a:rPr lang="en-US" dirty="0"/>
              <a:t>d) What was  the urge of </a:t>
            </a:r>
            <a:r>
              <a:rPr lang="en-US" dirty="0" err="1"/>
              <a:t>Mujib</a:t>
            </a:r>
            <a:r>
              <a:rPr lang="en-US" dirty="0"/>
              <a:t> after the general election in 1970?</a:t>
            </a:r>
          </a:p>
          <a:p>
            <a:pPr>
              <a:buNone/>
            </a:pPr>
            <a:r>
              <a:rPr lang="en-US" dirty="0"/>
              <a:t>e) What did </a:t>
            </a:r>
            <a:r>
              <a:rPr lang="en-US" dirty="0" err="1"/>
              <a:t>Yahya</a:t>
            </a:r>
            <a:r>
              <a:rPr lang="en-US" dirty="0"/>
              <a:t> Khan do after the election in 1970?</a:t>
            </a:r>
          </a:p>
          <a:p>
            <a:pPr>
              <a:buNone/>
            </a:pPr>
            <a:r>
              <a:rPr lang="en-US" dirty="0"/>
              <a:t>f)  What did Bhutto say when Sheikh </a:t>
            </a:r>
            <a:r>
              <a:rPr lang="en-US" dirty="0" err="1"/>
              <a:t>Mujib</a:t>
            </a:r>
            <a:r>
              <a:rPr lang="en-US" dirty="0"/>
              <a:t> said to create a constitution for Pakistan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g) What happened after the Assembly’s session was prorogued?</a:t>
            </a:r>
          </a:p>
          <a:p>
            <a:pPr>
              <a:buNone/>
            </a:pPr>
            <a:r>
              <a:rPr lang="en-US" dirty="0" smtClean="0"/>
              <a:t>h) What did </a:t>
            </a:r>
            <a:r>
              <a:rPr lang="en-US" dirty="0" err="1" smtClean="0"/>
              <a:t>Mujib</a:t>
            </a:r>
            <a:r>
              <a:rPr lang="en-US" dirty="0" smtClean="0"/>
              <a:t> ask </a:t>
            </a:r>
            <a:r>
              <a:rPr lang="en-US" dirty="0" err="1" smtClean="0"/>
              <a:t>Yahya</a:t>
            </a:r>
            <a:r>
              <a:rPr lang="en-US" dirty="0" smtClean="0"/>
              <a:t> khan to observe?</a:t>
            </a:r>
          </a:p>
          <a:p>
            <a:pPr>
              <a:buNone/>
            </a:pPr>
            <a:r>
              <a:rPr lang="en-US" dirty="0" err="1" smtClean="0"/>
              <a:t>i</a:t>
            </a:r>
            <a:r>
              <a:rPr lang="en-US" dirty="0" smtClean="0"/>
              <a:t>) Which conditions were give by </a:t>
            </a:r>
            <a:r>
              <a:rPr lang="en-US" dirty="0" err="1" smtClean="0"/>
              <a:t>Mujib</a:t>
            </a:r>
            <a:r>
              <a:rPr lang="en-US" dirty="0" smtClean="0"/>
              <a:t> to join assembly on 25 March?</a:t>
            </a:r>
          </a:p>
          <a:p>
            <a:pPr>
              <a:buNone/>
            </a:pPr>
            <a:r>
              <a:rPr lang="en-US" dirty="0" smtClean="0"/>
              <a:t>j) Why did not he join round table conference? </a:t>
            </a:r>
          </a:p>
          <a:p>
            <a:pPr>
              <a:buNone/>
            </a:pPr>
            <a:r>
              <a:rPr lang="en-US" dirty="0" smtClean="0"/>
              <a:t>k) What did he request all the people of Bengal?</a:t>
            </a:r>
          </a:p>
          <a:p>
            <a:pPr>
              <a:buNone/>
            </a:pPr>
            <a:r>
              <a:rPr lang="en-US" dirty="0" smtClean="0"/>
              <a:t>l) How do you differentiate between the ‘struggle for freedom’ and the ‘struggle for emancipation?’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13800" dirty="0" smtClean="0"/>
              <a:t>Thank You</a:t>
            </a:r>
            <a:endParaRPr lang="en-US" sz="13800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246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Welcome </vt:lpstr>
      <vt:lpstr>Slide 2</vt:lpstr>
      <vt:lpstr>Slide 3</vt:lpstr>
      <vt:lpstr>Multiple Choice Question</vt:lpstr>
      <vt:lpstr>Slide 5</vt:lpstr>
      <vt:lpstr>Write down answer to the following questions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</dc:title>
  <dc:creator>User</dc:creator>
  <cp:lastModifiedBy>User</cp:lastModifiedBy>
  <cp:revision>3</cp:revision>
  <dcterms:created xsi:type="dcterms:W3CDTF">2016-11-19T03:09:23Z</dcterms:created>
  <dcterms:modified xsi:type="dcterms:W3CDTF">2016-11-19T03:36:07Z</dcterms:modified>
</cp:coreProperties>
</file>